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9" r:id="rId2"/>
    <p:sldId id="261" r:id="rId3"/>
    <p:sldId id="260" r:id="rId4"/>
    <p:sldId id="267" r:id="rId5"/>
    <p:sldId id="264" r:id="rId6"/>
    <p:sldId id="268" r:id="rId7"/>
    <p:sldId id="286" r:id="rId8"/>
    <p:sldId id="287" r:id="rId9"/>
    <p:sldId id="288" r:id="rId10"/>
    <p:sldId id="262" r:id="rId11"/>
    <p:sldId id="269" r:id="rId12"/>
    <p:sldId id="285" r:id="rId13"/>
    <p:sldId id="292" r:id="rId14"/>
    <p:sldId id="293" r:id="rId15"/>
    <p:sldId id="294" r:id="rId16"/>
    <p:sldId id="289" r:id="rId17"/>
    <p:sldId id="295" r:id="rId18"/>
    <p:sldId id="296" r:id="rId19"/>
    <p:sldId id="290" r:id="rId20"/>
    <p:sldId id="297" r:id="rId21"/>
    <p:sldId id="298" r:id="rId22"/>
    <p:sldId id="291" r:id="rId23"/>
    <p:sldId id="270" r:id="rId24"/>
    <p:sldId id="299" r:id="rId25"/>
    <p:sldId id="300" r:id="rId26"/>
    <p:sldId id="301" r:id="rId27"/>
    <p:sldId id="302" r:id="rId28"/>
    <p:sldId id="263" r:id="rId29"/>
    <p:sldId id="276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481"/>
    <a:srgbClr val="4D2209"/>
    <a:srgbClr val="F98D6D"/>
    <a:srgbClr val="E0A753"/>
    <a:srgbClr val="E1A753"/>
    <a:srgbClr val="E5A753"/>
    <a:srgbClr val="8BEDF2"/>
    <a:srgbClr val="FEB9CE"/>
    <a:srgbClr val="FFFFFF"/>
    <a:srgbClr val="86E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2CE7A93D-8544-4F9A-825D-2E925348051E}" type="datetimeFigureOut">
              <a:rPr lang="zh-CN" altLang="en-US" smtClean="0"/>
              <a:pPr/>
              <a:t>2022/4/29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5EA3EDB-2079-40C4-81D2-61364984FB1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451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051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015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32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791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362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10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5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404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76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15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17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64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67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14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72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95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86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82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71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18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716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49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05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851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6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0.xml"/><Relationship Id="rId7" Type="http://schemas.openxmlformats.org/officeDocument/2006/relationships/slide" Target="slide3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slide" Target="slide9.xml"/><Relationship Id="rId10" Type="http://schemas.openxmlformats.org/officeDocument/2006/relationships/slide" Target="slide8.xm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1653702" y="535022"/>
            <a:ext cx="9522666" cy="4063674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94700A-9742-4C81-BB76-F91712910F59}"/>
              </a:ext>
            </a:extLst>
          </p:cNvPr>
          <p:cNvSpPr txBox="1"/>
          <p:nvPr/>
        </p:nvSpPr>
        <p:spPr>
          <a:xfrm>
            <a:off x="5229577" y="1649993"/>
            <a:ext cx="2477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C00000"/>
                </a:solidFill>
                <a:latin typeface="UTM ViceroyJF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Địa</a:t>
            </a:r>
            <a:r>
              <a:rPr lang="en-US" altLang="zh-CN" sz="4000" b="1" dirty="0">
                <a:solidFill>
                  <a:srgbClr val="C00000"/>
                </a:solidFill>
                <a:latin typeface="UTM ViceroyJF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ViceroyJF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lí</a:t>
            </a:r>
            <a:endParaRPr lang="zh-CN" altLang="en-US" sz="4000" b="1" dirty="0">
              <a:solidFill>
                <a:srgbClr val="C00000"/>
              </a:solidFill>
              <a:latin typeface="UTM ViceroyJF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230" y="4147279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" y="3603193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BA3E616-C2C3-4E0B-B7D8-47DBDBF3BE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/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>
            <a:extLst>
              <a:ext uri="{FF2B5EF4-FFF2-40B4-BE49-F238E27FC236}">
                <a16:creationId xmlns:a16="http://schemas.microsoft.com/office/drawing/2014/main" id="{30429021-1752-4CF4-9454-5AEF356DD2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AFC293F-0504-45CA-9801-E0A4B9154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/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>
            <a:extLst>
              <a:ext uri="{FF2B5EF4-FFF2-40B4-BE49-F238E27FC236}">
                <a16:creationId xmlns:a16="http://schemas.microsoft.com/office/drawing/2014/main" id="{3C76995F-C04B-4039-8E78-8045EBBC2C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文本框 3">
            <a:extLst>
              <a:ext uri="{FF2B5EF4-FFF2-40B4-BE49-F238E27FC236}">
                <a16:creationId xmlns:a16="http://schemas.microsoft.com/office/drawing/2014/main" id="{A2CEF10B-8E30-4987-AECF-BCEF10CA90CD}"/>
              </a:ext>
            </a:extLst>
          </p:cNvPr>
          <p:cNvSpPr txBox="1"/>
          <p:nvPr/>
        </p:nvSpPr>
        <p:spPr>
          <a:xfrm>
            <a:off x="3385856" y="2330152"/>
            <a:ext cx="6538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Ôn</a:t>
            </a:r>
            <a:r>
              <a:rPr lang="en-US" altLang="zh-CN" sz="6000" b="1" dirty="0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tập</a:t>
            </a:r>
            <a:r>
              <a:rPr lang="en-US" altLang="zh-CN" sz="6000" b="1" dirty="0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cuối</a:t>
            </a:r>
            <a:r>
              <a:rPr lang="en-US" altLang="zh-CN" sz="6000" b="1" dirty="0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năm</a:t>
            </a:r>
            <a:endParaRPr lang="zh-CN" altLang="en-US" sz="6000" b="1" dirty="0">
              <a:solidFill>
                <a:srgbClr val="65A481"/>
              </a:solidFill>
              <a:latin typeface="UTM Diana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65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3429838" y="1275431"/>
            <a:ext cx="5316038" cy="291429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577498-AFBE-4E73-A904-612E44C24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12" name="图片 11" descr="图片包含 玩偶, 玩具&#10;&#10;已生成高可信度的说明">
            <a:extLst>
              <a:ext uri="{FF2B5EF4-FFF2-40B4-BE49-F238E27FC236}">
                <a16:creationId xmlns:a16="http://schemas.microsoft.com/office/drawing/2014/main" id="{F6BDBFD3-CF0E-44D1-9AE1-C9B01226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81EB98D-BFF7-42A6-AB27-DD73AE7AA9B8}"/>
              </a:ext>
            </a:extLst>
          </p:cNvPr>
          <p:cNvSpPr txBox="1"/>
          <p:nvPr/>
        </p:nvSpPr>
        <p:spPr>
          <a:xfrm>
            <a:off x="5494908" y="1867924"/>
            <a:ext cx="336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02</a:t>
            </a:r>
            <a:endParaRPr lang="zh-CN" altLang="en-US" sz="4000" b="1" dirty="0">
              <a:solidFill>
                <a:srgbClr val="F98D6D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77459531-E629-41CF-AB1C-6FF7AD1A6CEA}"/>
              </a:ext>
            </a:extLst>
          </p:cNvPr>
          <p:cNvSpPr txBox="1"/>
          <p:nvPr/>
        </p:nvSpPr>
        <p:spPr>
          <a:xfrm>
            <a:off x="3661585" y="2625204"/>
            <a:ext cx="4852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Khám</a:t>
            </a:r>
            <a:r>
              <a:rPr lang="en-US" altLang="zh-CN" sz="6000" b="1" dirty="0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phá</a:t>
            </a:r>
            <a:endParaRPr lang="zh-CN" altLang="en-US" sz="6000" b="1" dirty="0">
              <a:solidFill>
                <a:srgbClr val="F98D6D"/>
              </a:solidFill>
              <a:latin typeface="UTM Aristote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4">
            <a:extLst>
              <a:ext uri="{FF2B5EF4-FFF2-40B4-BE49-F238E27FC236}">
                <a16:creationId xmlns:a16="http://schemas.microsoft.com/office/drawing/2014/main" id="{155A5AD5-92C1-4DF4-BD70-A481DC241E41}"/>
              </a:ext>
            </a:extLst>
          </p:cNvPr>
          <p:cNvSpPr txBox="1"/>
          <p:nvPr/>
        </p:nvSpPr>
        <p:spPr>
          <a:xfrm>
            <a:off x="558800" y="527999"/>
            <a:ext cx="10043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Hãy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điền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nội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dung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thích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hợp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bảng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sau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1CF61CB5-E2DE-4ADD-8E19-623B8BD68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409716"/>
              </p:ext>
            </p:extLst>
          </p:nvPr>
        </p:nvGraphicFramePr>
        <p:xfrm>
          <a:off x="1442720" y="1502832"/>
          <a:ext cx="8900160" cy="32528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4184">
                  <a:extLst>
                    <a:ext uri="{9D8B030D-6E8A-4147-A177-3AD203B41FA5}">
                      <a16:colId xmlns:a16="http://schemas.microsoft.com/office/drawing/2014/main" val="1690890410"/>
                    </a:ext>
                  </a:extLst>
                </a:gridCol>
                <a:gridCol w="5595976">
                  <a:extLst>
                    <a:ext uri="{9D8B030D-6E8A-4147-A177-3AD203B41FA5}">
                      <a16:colId xmlns:a16="http://schemas.microsoft.com/office/drawing/2014/main" val="2246895735"/>
                    </a:ext>
                  </a:extLst>
                </a:gridCol>
              </a:tblGrid>
              <a:tr h="81322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Tên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nước</a:t>
                      </a:r>
                      <a:endParaRPr lang="en-US" sz="4000" dirty="0">
                        <a:solidFill>
                          <a:srgbClr val="7030A0"/>
                        </a:solidFill>
                        <a:latin typeface="iCiel Bambola" panose="02000000000000000000" pitchFamily="50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Thuộc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châu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lục</a:t>
                      </a:r>
                      <a:endParaRPr lang="en-US" sz="4000" dirty="0">
                        <a:solidFill>
                          <a:srgbClr val="7030A0"/>
                        </a:solidFill>
                        <a:latin typeface="iCiel Bambola" panose="02000000000000000000" pitchFamily="50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903596"/>
                  </a:ext>
                </a:extLst>
              </a:tr>
              <a:tr h="81322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iCiel Bambola" panose="02000000000000000000" pitchFamily="50" charset="0"/>
                        </a:rPr>
                        <a:t>Trung</a:t>
                      </a:r>
                      <a:r>
                        <a:rPr lang="en-US" sz="4000" b="1" dirty="0">
                          <a:latin typeface="iCiel Bambola" panose="02000000000000000000" pitchFamily="50" charset="0"/>
                        </a:rPr>
                        <a:t> </a:t>
                      </a:r>
                      <a:r>
                        <a:rPr lang="en-US" sz="4000" b="1" dirty="0" err="1">
                          <a:latin typeface="iCiel Bambola" panose="02000000000000000000" pitchFamily="50" charset="0"/>
                        </a:rPr>
                        <a:t>Quốc</a:t>
                      </a:r>
                      <a:endParaRPr lang="en-US" sz="4000" b="1" dirty="0">
                        <a:latin typeface="iCiel Bambola" panose="02000000000000000000" pitchFamily="50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964842"/>
                  </a:ext>
                </a:extLst>
              </a:tr>
              <a:tr h="81322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iCiel Bambola" panose="02000000000000000000" pitchFamily="50" charset="0"/>
                        </a:rPr>
                        <a:t>Lào</a:t>
                      </a:r>
                      <a:endParaRPr lang="en-US" sz="4000" b="1" dirty="0">
                        <a:latin typeface="iCiel Bambola" panose="02000000000000000000" pitchFamily="50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530720"/>
                  </a:ext>
                </a:extLst>
              </a:tr>
              <a:tr h="81322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iCiel Bambola" panose="02000000000000000000" pitchFamily="50" charset="0"/>
                        </a:rPr>
                        <a:t>Cam-</a:t>
                      </a:r>
                      <a:r>
                        <a:rPr lang="en-US" sz="4000" b="1" dirty="0" err="1">
                          <a:latin typeface="iCiel Bambola" panose="02000000000000000000" pitchFamily="50" charset="0"/>
                        </a:rPr>
                        <a:t>pu</a:t>
                      </a:r>
                      <a:r>
                        <a:rPr lang="en-US" sz="4000" b="1" dirty="0">
                          <a:latin typeface="iCiel Bambola" panose="02000000000000000000" pitchFamily="50" charset="0"/>
                        </a:rPr>
                        <a:t>-chia</a:t>
                      </a:r>
                      <a:endParaRPr lang="en-US" sz="4000" b="1" dirty="0">
                        <a:latin typeface="iCiel Bambola" panose="02000000000000000000" pitchFamily="50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83298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922290B-3354-492D-9A9F-DF6A2DD12A01}"/>
              </a:ext>
            </a:extLst>
          </p:cNvPr>
          <p:cNvSpPr/>
          <p:nvPr/>
        </p:nvSpPr>
        <p:spPr>
          <a:xfrm>
            <a:off x="4897120" y="2346960"/>
            <a:ext cx="5110480" cy="78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Châu</a:t>
            </a:r>
            <a:r>
              <a:rPr lang="en-US" sz="4000" b="1" dirty="0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648526-4DB2-4603-891F-F6B94267B80B}"/>
              </a:ext>
            </a:extLst>
          </p:cNvPr>
          <p:cNvSpPr/>
          <p:nvPr/>
        </p:nvSpPr>
        <p:spPr>
          <a:xfrm>
            <a:off x="4897120" y="3138594"/>
            <a:ext cx="5110480" cy="78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Châu</a:t>
            </a:r>
            <a:r>
              <a:rPr lang="en-US" sz="4000" b="1" dirty="0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Á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2742CB-5E89-4263-8DA1-F09361E07A77}"/>
              </a:ext>
            </a:extLst>
          </p:cNvPr>
          <p:cNvSpPr/>
          <p:nvPr/>
        </p:nvSpPr>
        <p:spPr>
          <a:xfrm>
            <a:off x="4897120" y="3961554"/>
            <a:ext cx="5110480" cy="78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Châu</a:t>
            </a:r>
            <a:r>
              <a:rPr lang="en-US" sz="4000" b="1" dirty="0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Á</a:t>
            </a:r>
          </a:p>
        </p:txBody>
      </p:sp>
    </p:spTree>
    <p:extLst>
      <p:ext uri="{BB962C8B-B14F-4D97-AF65-F5344CB8AC3E}">
        <p14:creationId xmlns:p14="http://schemas.microsoft.com/office/powerpoint/2010/main" val="3970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5841998" y="0"/>
            <a:ext cx="6350000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id="{5681DCC3-F636-4BAB-ACC1-BD635206567E}"/>
              </a:ext>
            </a:extLst>
          </p:cNvPr>
          <p:cNvSpPr txBox="1"/>
          <p:nvPr/>
        </p:nvSpPr>
        <p:spPr>
          <a:xfrm>
            <a:off x="5846647" y="203203"/>
            <a:ext cx="635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err="1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noProof="0" dirty="0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lang="en-US" altLang="zh-CN" sz="3200" noProof="0" dirty="0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3200" noProof="0" dirty="0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lí</a:t>
            </a:r>
            <a:r>
              <a:rPr lang="en-US" altLang="zh-CN" sz="3200" noProof="0" dirty="0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trải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gần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cực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tới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quá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Xích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đạo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4">
                <a:extLst>
                  <a:ext uri="{FF2B5EF4-FFF2-40B4-BE49-F238E27FC236}">
                    <a16:creationId xmlns:a16="http://schemas.microsoft.com/office/drawing/2014/main" id="{7FF7605A-7953-47E4-B4A9-3D7DB8CF66FE}"/>
                  </a:ext>
                </a:extLst>
              </p:cNvPr>
              <p:cNvSpPr txBox="1"/>
              <p:nvPr/>
            </p:nvSpPr>
            <p:spPr>
              <a:xfrm>
                <a:off x="5846647" y="1271154"/>
                <a:ext cx="6350000" cy="2266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dirty="0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Đặc </a:t>
                </a:r>
                <a:r>
                  <a:rPr lang="en-US" altLang="zh-CN" sz="32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điểm</a:t>
                </a:r>
                <a:r>
                  <a:rPr lang="en-US" altLang="zh-CN" sz="3200" dirty="0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tự</a:t>
                </a:r>
                <a:r>
                  <a:rPr lang="en-US" altLang="zh-CN" sz="3200" dirty="0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nhiên</a:t>
                </a:r>
                <a:r>
                  <a:rPr lang="en-US" altLang="zh-CN" sz="3200" noProof="0" dirty="0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: </a:t>
                </a:r>
                <a:r>
                  <a:rPr lang="en-US" altLang="zh-CN" sz="3200" noProof="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Núi</a:t>
                </a:r>
                <a:r>
                  <a:rPr lang="en-US" altLang="zh-CN" sz="3200" noProof="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noProof="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và</a:t>
                </a:r>
                <a:r>
                  <a:rPr lang="en-US" altLang="zh-CN" sz="3200" noProof="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noProof="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cao</a:t>
                </a:r>
                <a:r>
                  <a:rPr lang="en-US" altLang="zh-CN" sz="3200" noProof="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noProof="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nguyên</a:t>
                </a:r>
                <a:r>
                  <a:rPr lang="en-US" altLang="zh-CN" sz="3200" noProof="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noProof="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chiếm</a:t>
                </a:r>
                <a:r>
                  <a:rPr lang="en-US" altLang="zh-CN" sz="3200" noProof="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 noProof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200" b="0" i="1" noProof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3</m:t>
                        </m:r>
                      </m:num>
                      <m:den>
                        <m:r>
                          <a:rPr lang="en-US" altLang="zh-CN" sz="3200" b="0" i="1" noProof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diện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tích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.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Có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đủ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đới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khí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hậu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và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có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nhiều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cảnh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thiên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nhiên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mc:Choice>
        <mc:Fallback xmlns="">
          <p:sp>
            <p:nvSpPr>
              <p:cNvPr id="32" name="文本框 14">
                <a:extLst>
                  <a:ext uri="{FF2B5EF4-FFF2-40B4-BE49-F238E27FC236}">
                    <a16:creationId xmlns:a16="http://schemas.microsoft.com/office/drawing/2014/main" id="{7FF7605A-7953-47E4-B4A9-3D7DB8CF6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647" y="1271154"/>
                <a:ext cx="6350000" cy="2266070"/>
              </a:xfrm>
              <a:prstGeom prst="rect">
                <a:avLst/>
              </a:prstGeom>
              <a:blipFill>
                <a:blip r:embed="rId4"/>
                <a:stretch>
                  <a:fillRect l="-2399" t="-3504" r="-2399" b="-8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41124577-EACA-479F-9FBA-CACA0D5C5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96" b="89796" l="4012" r="94599">
                        <a14:foregroundMark x1="25154" y1="6803" x2="25154" y2="6803"/>
                        <a14:foregroundMark x1="24537" y1="6122" x2="24537" y2="6122"/>
                        <a14:foregroundMark x1="27778" y1="7029" x2="21759" y2="18141"/>
                        <a14:foregroundMark x1="21759" y1="18141" x2="25154" y2="50567"/>
                        <a14:foregroundMark x1="25154" y1="50567" x2="48765" y2="73016"/>
                        <a14:foregroundMark x1="48765" y1="73016" x2="56790" y2="74603"/>
                        <a14:foregroundMark x1="56790" y1="74603" x2="56790" y2="74603"/>
                        <a14:foregroundMark x1="47531" y1="49206" x2="42747" y2="20408"/>
                        <a14:foregroundMark x1="42747" y1="20408" x2="54938" y2="7256"/>
                        <a14:foregroundMark x1="55247" y1="26757" x2="57716" y2="27438"/>
                        <a14:foregroundMark x1="57716" y1="6576" x2="68364" y2="8617"/>
                        <a14:foregroundMark x1="68364" y1="8617" x2="74691" y2="7710"/>
                        <a14:foregroundMark x1="86265" y1="22902" x2="88426" y2="38549"/>
                        <a14:foregroundMark x1="88426" y1="38549" x2="84105" y2="61905"/>
                        <a14:foregroundMark x1="84105" y1="61905" x2="72685" y2="72109"/>
                        <a14:foregroundMark x1="72685" y1="72109" x2="68981" y2="73243"/>
                        <a14:foregroundMark x1="68210" y1="41950" x2="67593" y2="81406"/>
                        <a14:foregroundMark x1="58488" y1="84127" x2="83179" y2="78912"/>
                        <a14:foregroundMark x1="83179" y1="78912" x2="83488" y2="78685"/>
                        <a14:foregroundMark x1="84568" y1="72789" x2="92901" y2="48073"/>
                        <a14:foregroundMark x1="92901" y1="48073" x2="92130" y2="30385"/>
                        <a14:foregroundMark x1="92130" y1="30385" x2="87346" y2="20635"/>
                        <a14:foregroundMark x1="87346" y1="20635" x2="87346" y2="20635"/>
                        <a14:foregroundMark x1="93673" y1="60771" x2="94907" y2="34694"/>
                        <a14:foregroundMark x1="63735" y1="68707" x2="76698" y2="75964"/>
                        <a14:foregroundMark x1="76698" y1="75964" x2="77006" y2="75964"/>
                        <a14:foregroundMark x1="65123" y1="74376" x2="65123" y2="74376"/>
                        <a14:foregroundMark x1="64352" y1="74603" x2="59722" y2="68027"/>
                        <a14:foregroundMark x1="30401" y1="79365" x2="14506" y2="40816"/>
                        <a14:foregroundMark x1="14506" y1="40816" x2="12963" y2="24717"/>
                        <a14:foregroundMark x1="7716" y1="35147" x2="9414" y2="50340"/>
                        <a14:foregroundMark x1="9414" y1="50340" x2="9414" y2="50340"/>
                        <a14:foregroundMark x1="5864" y1="54649" x2="4475" y2="41723"/>
                        <a14:foregroundMark x1="4475" y1="41723" x2="4681" y2="40363"/>
                        <a14:foregroundMark x1="5180" y1="40363" x2="5093" y2="49660"/>
                        <a14:foregroundMark x1="5207" y1="37415" x2="5199" y2="38322"/>
                        <a14:foregroundMark x1="5242" y1="33656" x2="5235" y2="34467"/>
                        <a14:foregroundMark x1="4107" y1="38322" x2="4090" y2="37924"/>
                        <a14:foregroundMark x1="4630" y1="50794" x2="4193" y2="40363"/>
                        <a14:backgroundMark x1="3395" y1="36054" x2="3395" y2="36054"/>
                        <a14:backgroundMark x1="3704" y1="36054" x2="3704" y2="36054"/>
                        <a14:backgroundMark x1="4012" y1="34467" x2="4012" y2="37415"/>
                        <a14:backgroundMark x1="3549" y1="38322" x2="3549" y2="40363"/>
                        <a14:backgroundMark x1="3395" y1="39229" x2="4167" y2="37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4000" y="2752488"/>
            <a:ext cx="6893965" cy="4691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EC8EA-330B-4FBC-ADE4-7C777E9E6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1431" y="3955792"/>
            <a:ext cx="19630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F7EC2-14ED-45E8-BA73-22E6284B1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85800"/>
            <a:ext cx="6096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22B925-4FEB-4B64-A29F-E14525559E7A}"/>
              </a:ext>
            </a:extLst>
          </p:cNvPr>
          <p:cNvSpPr/>
          <p:nvPr/>
        </p:nvSpPr>
        <p:spPr>
          <a:xfrm>
            <a:off x="7487920" y="4074160"/>
            <a:ext cx="3210560" cy="11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Vịnh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Hạ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Long</a:t>
            </a:r>
            <a:b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28032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734AB-5628-4973-98E5-682B2F6CF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90" y="869950"/>
            <a:ext cx="5905500" cy="400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1959E5-79C4-4D94-BECA-AAACE0B72B4F}"/>
              </a:ext>
            </a:extLst>
          </p:cNvPr>
          <p:cNvSpPr/>
          <p:nvPr/>
        </p:nvSpPr>
        <p:spPr>
          <a:xfrm>
            <a:off x="7589520" y="3830320"/>
            <a:ext cx="3210560" cy="11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Phú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Sĩ</a:t>
            </a:r>
            <a:b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Nhật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02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7FB307-C4C9-4B14-8A83-260E94BE51E8}"/>
              </a:ext>
            </a:extLst>
          </p:cNvPr>
          <p:cNvSpPr/>
          <p:nvPr/>
        </p:nvSpPr>
        <p:spPr>
          <a:xfrm>
            <a:off x="7640320" y="3429000"/>
            <a:ext cx="3251200" cy="15579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Ruộng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bậc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Tegallalang</a:t>
            </a:r>
            <a:b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(Indonesia)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EFCB2-4A8A-4E48-A0A5-A6D0390C1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1035266"/>
            <a:ext cx="5344160" cy="3560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355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0" y="0"/>
            <a:ext cx="6350000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id="{5681DCC3-F636-4BAB-ACC1-BD635206567E}"/>
              </a:ext>
            </a:extLst>
          </p:cNvPr>
          <p:cNvSpPr txBox="1"/>
          <p:nvPr/>
        </p:nvSpPr>
        <p:spPr>
          <a:xfrm>
            <a:off x="4649" y="203203"/>
            <a:ext cx="635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nằm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phía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4">
                <a:extLst>
                  <a:ext uri="{FF2B5EF4-FFF2-40B4-BE49-F238E27FC236}">
                    <a16:creationId xmlns:a16="http://schemas.microsoft.com/office/drawing/2014/main" id="{7FF7605A-7953-47E4-B4A9-3D7DB8CF66FE}"/>
                  </a:ext>
                </a:extLst>
              </p:cNvPr>
              <p:cNvSpPr txBox="1"/>
              <p:nvPr/>
            </p:nvSpPr>
            <p:spPr>
              <a:xfrm>
                <a:off x="4649" y="1271154"/>
                <a:ext cx="6350000" cy="2023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Đặc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điểm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tự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nhiên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: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Đồng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bằng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châu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Âu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chiếm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2</m:t>
                        </m:r>
                      </m:num>
                      <m:den>
                        <m:r>
                          <a:rPr lang="en-US" altLang="zh-CN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diện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tích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.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Đồi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núi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chiếm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</m:ctrlPr>
                      </m:fPr>
                      <m:num>
                        <m:r>
                          <a:rPr kumimoji="0" lang="en-US" altLang="zh-CN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1</m:t>
                        </m:r>
                      </m:num>
                      <m:den>
                        <m:r>
                          <a:rPr kumimoji="0" lang="en-US" altLang="zh-CN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diện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tích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mc:Choice>
        <mc:Fallback xmlns="">
          <p:sp>
            <p:nvSpPr>
              <p:cNvPr id="32" name="文本框 14">
                <a:extLst>
                  <a:ext uri="{FF2B5EF4-FFF2-40B4-BE49-F238E27FC236}">
                    <a16:creationId xmlns:a16="http://schemas.microsoft.com/office/drawing/2014/main" id="{7FF7605A-7953-47E4-B4A9-3D7DB8CF6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" y="1271154"/>
                <a:ext cx="6350000" cy="2023696"/>
              </a:xfrm>
              <a:prstGeom prst="rect">
                <a:avLst/>
              </a:prstGeom>
              <a:blipFill>
                <a:blip r:embed="rId4"/>
                <a:stretch>
                  <a:fillRect l="-2498" t="-3927" r="-2402" b="-2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5E62D5E-DAA6-4229-8697-0AA64C192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96" b="89796" l="4012" r="94599">
                        <a14:foregroundMark x1="25154" y1="6803" x2="25154" y2="6803"/>
                        <a14:foregroundMark x1="24537" y1="6122" x2="24537" y2="6122"/>
                        <a14:foregroundMark x1="27778" y1="7029" x2="21759" y2="18141"/>
                        <a14:foregroundMark x1="21759" y1="18141" x2="25154" y2="50567"/>
                        <a14:foregroundMark x1="25154" y1="50567" x2="48765" y2="73016"/>
                        <a14:foregroundMark x1="48765" y1="73016" x2="56790" y2="74603"/>
                        <a14:foregroundMark x1="56790" y1="74603" x2="56790" y2="74603"/>
                        <a14:foregroundMark x1="47531" y1="49206" x2="42747" y2="20408"/>
                        <a14:foregroundMark x1="42747" y1="20408" x2="54938" y2="7256"/>
                        <a14:foregroundMark x1="55247" y1="26757" x2="57716" y2="27438"/>
                        <a14:foregroundMark x1="57716" y1="6576" x2="68364" y2="8617"/>
                        <a14:foregroundMark x1="68364" y1="8617" x2="74691" y2="7710"/>
                        <a14:foregroundMark x1="86265" y1="22902" x2="88426" y2="38549"/>
                        <a14:foregroundMark x1="88426" y1="38549" x2="84105" y2="61905"/>
                        <a14:foregroundMark x1="84105" y1="61905" x2="72685" y2="72109"/>
                        <a14:foregroundMark x1="72685" y1="72109" x2="68981" y2="73243"/>
                        <a14:foregroundMark x1="68210" y1="41950" x2="67593" y2="81406"/>
                        <a14:foregroundMark x1="58488" y1="84127" x2="83179" y2="78912"/>
                        <a14:foregroundMark x1="83179" y1="78912" x2="83488" y2="78685"/>
                        <a14:foregroundMark x1="84568" y1="72789" x2="92901" y2="48073"/>
                        <a14:foregroundMark x1="92901" y1="48073" x2="92130" y2="30385"/>
                        <a14:foregroundMark x1="92130" y1="30385" x2="87346" y2="20635"/>
                        <a14:foregroundMark x1="87346" y1="20635" x2="87346" y2="20635"/>
                        <a14:foregroundMark x1="93673" y1="60771" x2="94907" y2="34694"/>
                        <a14:foregroundMark x1="63735" y1="68707" x2="76698" y2="75964"/>
                        <a14:foregroundMark x1="76698" y1="75964" x2="77006" y2="75964"/>
                        <a14:foregroundMark x1="65123" y1="74376" x2="65123" y2="74376"/>
                        <a14:foregroundMark x1="64352" y1="74603" x2="59722" y2="68027"/>
                        <a14:foregroundMark x1="30401" y1="79365" x2="14506" y2="40816"/>
                        <a14:foregroundMark x1="14506" y1="40816" x2="12963" y2="24717"/>
                        <a14:foregroundMark x1="7716" y1="35147" x2="9414" y2="50340"/>
                        <a14:foregroundMark x1="9414" y1="50340" x2="9414" y2="50340"/>
                        <a14:foregroundMark x1="5864" y1="54649" x2="4475" y2="41723"/>
                        <a14:foregroundMark x1="4475" y1="41723" x2="4681" y2="40363"/>
                        <a14:foregroundMark x1="5180" y1="40363" x2="5093" y2="49660"/>
                        <a14:foregroundMark x1="5207" y1="37415" x2="5199" y2="38322"/>
                        <a14:foregroundMark x1="5242" y1="33656" x2="5235" y2="34467"/>
                        <a14:foregroundMark x1="4107" y1="38322" x2="4090" y2="37924"/>
                        <a14:foregroundMark x1="4630" y1="50794" x2="4193" y2="40363"/>
                        <a14:backgroundMark x1="3395" y1="36054" x2="3395" y2="36054"/>
                        <a14:backgroundMark x1="3704" y1="36054" x2="3704" y2="36054"/>
                        <a14:backgroundMark x1="4012" y1="34467" x2="4012" y2="37415"/>
                        <a14:backgroundMark x1="3549" y1="38322" x2="3549" y2="40363"/>
                        <a14:backgroundMark x1="3395" y1="39229" x2="4167" y2="37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5760" y="2606150"/>
            <a:ext cx="6893965" cy="4691726"/>
          </a:xfrm>
          <a:prstGeom prst="rect">
            <a:avLst/>
          </a:prstGeom>
        </p:spPr>
      </p:pic>
      <p:pic>
        <p:nvPicPr>
          <p:cNvPr id="19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FB5AE505-5A24-484E-AC34-DE99874F3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9" y="3190779"/>
            <a:ext cx="2235335" cy="22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1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E602F9-B1EE-4527-B618-86AD7C81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845" y="1026159"/>
            <a:ext cx="5621330" cy="40132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4FF3EE-E9F2-417D-A757-2C75442E2E69}"/>
              </a:ext>
            </a:extLst>
          </p:cNvPr>
          <p:cNvSpPr/>
          <p:nvPr/>
        </p:nvSpPr>
        <p:spPr>
          <a:xfrm>
            <a:off x="1219200" y="4231639"/>
            <a:ext cx="3251200" cy="807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Rừng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lá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kim</a:t>
            </a:r>
            <a:endParaRPr lang="en-US" sz="3600" b="1" dirty="0">
              <a:solidFill>
                <a:srgbClr val="002060"/>
              </a:solidFill>
              <a:latin typeface="iCiel Bambola" panose="02000000000000000000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8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D6BAB2-C50E-42BA-9D1F-3FA5E6D88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60" y="1168400"/>
            <a:ext cx="5715000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08AC38-E9E3-4B1A-ADE9-916B1AC54A2B}"/>
              </a:ext>
            </a:extLst>
          </p:cNvPr>
          <p:cNvSpPr/>
          <p:nvPr/>
        </p:nvSpPr>
        <p:spPr>
          <a:xfrm>
            <a:off x="7254240" y="4241799"/>
            <a:ext cx="3251200" cy="807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đông</a:t>
            </a:r>
            <a:endParaRPr lang="en-US" sz="3600" b="1" dirty="0">
              <a:solidFill>
                <a:srgbClr val="002060"/>
              </a:solidFill>
              <a:latin typeface="iCiel Bambola" panose="02000000000000000000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0" y="0"/>
            <a:ext cx="6350000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id="{5681DCC3-F636-4BAB-ACC1-BD635206567E}"/>
              </a:ext>
            </a:extLst>
          </p:cNvPr>
          <p:cNvSpPr txBox="1"/>
          <p:nvPr/>
        </p:nvSpPr>
        <p:spPr>
          <a:xfrm>
            <a:off x="4649" y="203203"/>
            <a:ext cx="635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nằm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phía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id="{7FF7605A-7953-47E4-B4A9-3D7DB8CF66FE}"/>
              </a:ext>
            </a:extLst>
          </p:cNvPr>
          <p:cNvSpPr txBox="1"/>
          <p:nvPr/>
        </p:nvSpPr>
        <p:spPr>
          <a:xfrm>
            <a:off x="4649" y="1271154"/>
            <a:ext cx="635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Đặc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tương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đối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bộ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coi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nguyên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khổng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lồ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trên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bồn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E62D5E-DAA6-4229-8697-0AA64C192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96" b="89796" l="4012" r="94599">
                        <a14:foregroundMark x1="25154" y1="6803" x2="25154" y2="6803"/>
                        <a14:foregroundMark x1="24537" y1="6122" x2="24537" y2="6122"/>
                        <a14:foregroundMark x1="27778" y1="7029" x2="21759" y2="18141"/>
                        <a14:foregroundMark x1="21759" y1="18141" x2="25154" y2="50567"/>
                        <a14:foregroundMark x1="25154" y1="50567" x2="48765" y2="73016"/>
                        <a14:foregroundMark x1="48765" y1="73016" x2="56790" y2="74603"/>
                        <a14:foregroundMark x1="56790" y1="74603" x2="56790" y2="74603"/>
                        <a14:foregroundMark x1="47531" y1="49206" x2="42747" y2="20408"/>
                        <a14:foregroundMark x1="42747" y1="20408" x2="54938" y2="7256"/>
                        <a14:foregroundMark x1="55247" y1="26757" x2="57716" y2="27438"/>
                        <a14:foregroundMark x1="57716" y1="6576" x2="68364" y2="8617"/>
                        <a14:foregroundMark x1="68364" y1="8617" x2="74691" y2="7710"/>
                        <a14:foregroundMark x1="86265" y1="22902" x2="88426" y2="38549"/>
                        <a14:foregroundMark x1="88426" y1="38549" x2="84105" y2="61905"/>
                        <a14:foregroundMark x1="84105" y1="61905" x2="72685" y2="72109"/>
                        <a14:foregroundMark x1="72685" y1="72109" x2="68981" y2="73243"/>
                        <a14:foregroundMark x1="68210" y1="41950" x2="67593" y2="81406"/>
                        <a14:foregroundMark x1="58488" y1="84127" x2="83179" y2="78912"/>
                        <a14:foregroundMark x1="83179" y1="78912" x2="83488" y2="78685"/>
                        <a14:foregroundMark x1="84568" y1="72789" x2="92901" y2="48073"/>
                        <a14:foregroundMark x1="92901" y1="48073" x2="92130" y2="30385"/>
                        <a14:foregroundMark x1="92130" y1="30385" x2="87346" y2="20635"/>
                        <a14:foregroundMark x1="87346" y1="20635" x2="87346" y2="20635"/>
                        <a14:foregroundMark x1="93673" y1="60771" x2="94907" y2="34694"/>
                        <a14:foregroundMark x1="63735" y1="68707" x2="76698" y2="75964"/>
                        <a14:foregroundMark x1="76698" y1="75964" x2="77006" y2="75964"/>
                        <a14:foregroundMark x1="65123" y1="74376" x2="65123" y2="74376"/>
                        <a14:foregroundMark x1="64352" y1="74603" x2="59722" y2="68027"/>
                        <a14:foregroundMark x1="30401" y1="79365" x2="14506" y2="40816"/>
                        <a14:foregroundMark x1="14506" y1="40816" x2="12963" y2="24717"/>
                        <a14:foregroundMark x1="7716" y1="35147" x2="9414" y2="50340"/>
                        <a14:foregroundMark x1="9414" y1="50340" x2="9414" y2="50340"/>
                        <a14:foregroundMark x1="5864" y1="54649" x2="4475" y2="41723"/>
                        <a14:foregroundMark x1="4475" y1="41723" x2="4681" y2="40363"/>
                        <a14:foregroundMark x1="5180" y1="40363" x2="5093" y2="49660"/>
                        <a14:foregroundMark x1="5207" y1="37415" x2="5199" y2="38322"/>
                        <a14:foregroundMark x1="5242" y1="33656" x2="5235" y2="34467"/>
                        <a14:foregroundMark x1="4107" y1="38322" x2="4090" y2="37924"/>
                        <a14:foregroundMark x1="4630" y1="50794" x2="4193" y2="40363"/>
                        <a14:backgroundMark x1="3395" y1="36054" x2="3395" y2="36054"/>
                        <a14:backgroundMark x1="3704" y1="36054" x2="3704" y2="36054"/>
                        <a14:backgroundMark x1="4012" y1="34467" x2="4012" y2="37415"/>
                        <a14:backgroundMark x1="3549" y1="38322" x2="3549" y2="40363"/>
                        <a14:backgroundMark x1="3395" y1="39229" x2="4167" y2="37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5760" y="2606150"/>
            <a:ext cx="6893965" cy="4691726"/>
          </a:xfrm>
          <a:prstGeom prst="rect">
            <a:avLst/>
          </a:prstGeom>
        </p:spPr>
      </p:pic>
      <p:pic>
        <p:nvPicPr>
          <p:cNvPr id="19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FB5AE505-5A24-484E-AC34-DE99874F3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9" y="3190779"/>
            <a:ext cx="2235335" cy="22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2116240" y="350073"/>
            <a:ext cx="9236773" cy="5478674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3AB5232-6870-48DB-90BB-02742D9C3C57}"/>
              </a:ext>
            </a:extLst>
          </p:cNvPr>
          <p:cNvSpPr txBox="1"/>
          <p:nvPr/>
        </p:nvSpPr>
        <p:spPr>
          <a:xfrm>
            <a:off x="2393002" y="2021664"/>
            <a:ext cx="8608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chính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điều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kiện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dân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cư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kinh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tế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dirty="0"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D15A1FC5-9FEB-46A5-9990-28115A7D04F3}"/>
              </a:ext>
            </a:extLst>
          </p:cNvPr>
          <p:cNvSpPr txBox="1"/>
          <p:nvPr/>
        </p:nvSpPr>
        <p:spPr>
          <a:xfrm>
            <a:off x="4420399" y="728460"/>
            <a:ext cx="3914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C00000"/>
                </a:solidFill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Mục</a:t>
            </a:r>
            <a:r>
              <a:rPr lang="en-US" altLang="zh-CN" sz="4400" b="1" dirty="0">
                <a:solidFill>
                  <a:srgbClr val="C00000"/>
                </a:solidFill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tiêu</a:t>
            </a:r>
            <a:endParaRPr lang="zh-CN" altLang="en-US" sz="4400" b="1" dirty="0">
              <a:solidFill>
                <a:srgbClr val="C00000"/>
              </a:solidFill>
              <a:latin typeface="UTM Scriptina KT" panose="02000500000000000000" pitchFamily="2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347C25CF-A5EF-477D-B80F-91259DB4D264}"/>
              </a:ext>
            </a:extLst>
          </p:cNvPr>
          <p:cNvSpPr txBox="1"/>
          <p:nvPr/>
        </p:nvSpPr>
        <p:spPr>
          <a:xfrm>
            <a:off x="2393003" y="3515039"/>
            <a:ext cx="860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thiên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dirty="0"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4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89C16B-C9F8-4393-878A-071D5E428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280" y="1107440"/>
            <a:ext cx="6334974" cy="4216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98558C-6009-431D-B8D9-4C87AEAF9263}"/>
              </a:ext>
            </a:extLst>
          </p:cNvPr>
          <p:cNvSpPr/>
          <p:nvPr/>
        </p:nvSpPr>
        <p:spPr>
          <a:xfrm>
            <a:off x="1595120" y="3977639"/>
            <a:ext cx="3251200" cy="807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-van ở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châu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Phi</a:t>
            </a:r>
          </a:p>
        </p:txBody>
      </p:sp>
    </p:spTree>
    <p:extLst>
      <p:ext uri="{BB962C8B-B14F-4D97-AF65-F5344CB8AC3E}">
        <p14:creationId xmlns:p14="http://schemas.microsoft.com/office/powerpoint/2010/main" val="11878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49FC99-402D-485B-B4D6-5F2130912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2740">
            <a:off x="5468937" y="1320799"/>
            <a:ext cx="5003483" cy="333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916E99-9472-4A2C-A1CB-2194B69D9115}"/>
              </a:ext>
            </a:extLst>
          </p:cNvPr>
          <p:cNvSpPr/>
          <p:nvPr/>
        </p:nvSpPr>
        <p:spPr>
          <a:xfrm>
            <a:off x="1046479" y="3977639"/>
            <a:ext cx="4213649" cy="807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Hoang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mạc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Sa-ha-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iCiel Bambola" panose="02000000000000000000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7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6360160" y="1"/>
            <a:ext cx="5831838" cy="556768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id="{5681DCC3-F636-4BAB-ACC1-BD635206567E}"/>
              </a:ext>
            </a:extLst>
          </p:cNvPr>
          <p:cNvSpPr txBox="1"/>
          <p:nvPr/>
        </p:nvSpPr>
        <p:spPr>
          <a:xfrm>
            <a:off x="6355512" y="688949"/>
            <a:ext cx="5831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lí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nằm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bao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gồm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Trung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id="{7FF7605A-7953-47E4-B4A9-3D7DB8CF66FE}"/>
              </a:ext>
            </a:extLst>
          </p:cNvPr>
          <p:cNvSpPr txBox="1"/>
          <p:nvPr/>
        </p:nvSpPr>
        <p:spPr>
          <a:xfrm>
            <a:off x="6355512" y="2166277"/>
            <a:ext cx="5831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Đặc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đổi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sang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đông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dọc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bờ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biển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phía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dãy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núi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đồ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sộ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ở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giữa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đồng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lớn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Phía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đông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dãy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núi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thấp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1124577-EACA-479F-9FBA-CACA0D5C5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96" b="89796" l="4012" r="94599">
                        <a14:foregroundMark x1="25154" y1="6803" x2="25154" y2="6803"/>
                        <a14:foregroundMark x1="24537" y1="6122" x2="24537" y2="6122"/>
                        <a14:foregroundMark x1="27778" y1="7029" x2="21759" y2="18141"/>
                        <a14:foregroundMark x1="21759" y1="18141" x2="25154" y2="50567"/>
                        <a14:foregroundMark x1="25154" y1="50567" x2="48765" y2="73016"/>
                        <a14:foregroundMark x1="48765" y1="73016" x2="56790" y2="74603"/>
                        <a14:foregroundMark x1="56790" y1="74603" x2="56790" y2="74603"/>
                        <a14:foregroundMark x1="47531" y1="49206" x2="42747" y2="20408"/>
                        <a14:foregroundMark x1="42747" y1="20408" x2="54938" y2="7256"/>
                        <a14:foregroundMark x1="55247" y1="26757" x2="57716" y2="27438"/>
                        <a14:foregroundMark x1="57716" y1="6576" x2="68364" y2="8617"/>
                        <a14:foregroundMark x1="68364" y1="8617" x2="74691" y2="7710"/>
                        <a14:foregroundMark x1="86265" y1="22902" x2="88426" y2="38549"/>
                        <a14:foregroundMark x1="88426" y1="38549" x2="84105" y2="61905"/>
                        <a14:foregroundMark x1="84105" y1="61905" x2="72685" y2="72109"/>
                        <a14:foregroundMark x1="72685" y1="72109" x2="68981" y2="73243"/>
                        <a14:foregroundMark x1="68210" y1="41950" x2="67593" y2="81406"/>
                        <a14:foregroundMark x1="58488" y1="84127" x2="83179" y2="78912"/>
                        <a14:foregroundMark x1="83179" y1="78912" x2="83488" y2="78685"/>
                        <a14:foregroundMark x1="84568" y1="72789" x2="92901" y2="48073"/>
                        <a14:foregroundMark x1="92901" y1="48073" x2="92130" y2="30385"/>
                        <a14:foregroundMark x1="92130" y1="30385" x2="87346" y2="20635"/>
                        <a14:foregroundMark x1="87346" y1="20635" x2="87346" y2="20635"/>
                        <a14:foregroundMark x1="93673" y1="60771" x2="94907" y2="34694"/>
                        <a14:foregroundMark x1="63735" y1="68707" x2="76698" y2="75964"/>
                        <a14:foregroundMark x1="76698" y1="75964" x2="77006" y2="75964"/>
                        <a14:foregroundMark x1="65123" y1="74376" x2="65123" y2="74376"/>
                        <a14:foregroundMark x1="64352" y1="74603" x2="59722" y2="68027"/>
                        <a14:foregroundMark x1="30401" y1="79365" x2="14506" y2="40816"/>
                        <a14:foregroundMark x1="14506" y1="40816" x2="12963" y2="24717"/>
                        <a14:foregroundMark x1="7716" y1="35147" x2="9414" y2="50340"/>
                        <a14:foregroundMark x1="9414" y1="50340" x2="9414" y2="50340"/>
                        <a14:foregroundMark x1="5864" y1="54649" x2="4475" y2="41723"/>
                        <a14:foregroundMark x1="4475" y1="41723" x2="4681" y2="40363"/>
                        <a14:foregroundMark x1="5180" y1="40363" x2="5093" y2="49660"/>
                        <a14:foregroundMark x1="5207" y1="37415" x2="5199" y2="38322"/>
                        <a14:foregroundMark x1="5242" y1="33656" x2="5235" y2="34467"/>
                        <a14:foregroundMark x1="4107" y1="38322" x2="4090" y2="37924"/>
                        <a14:foregroundMark x1="4630" y1="50794" x2="4193" y2="40363"/>
                        <a14:backgroundMark x1="3395" y1="36054" x2="3395" y2="36054"/>
                        <a14:backgroundMark x1="3704" y1="36054" x2="3704" y2="36054"/>
                        <a14:backgroundMark x1="4012" y1="34467" x2="4012" y2="37415"/>
                        <a14:backgroundMark x1="3549" y1="38322" x2="3549" y2="40363"/>
                        <a14:backgroundMark x1="3395" y1="39229" x2="4167" y2="37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3999" y="2752488"/>
            <a:ext cx="6725920" cy="46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8EE648-2984-4228-A619-1C0479735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07" y="1198880"/>
            <a:ext cx="5887047" cy="3921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395F93-75E7-4BFB-93A9-2606ECA6CC57}"/>
              </a:ext>
            </a:extLst>
          </p:cNvPr>
          <p:cNvSpPr/>
          <p:nvPr/>
        </p:nvSpPr>
        <p:spPr>
          <a:xfrm>
            <a:off x="6705600" y="3891279"/>
            <a:ext cx="4419600" cy="1229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Quebec –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cổ</a:t>
            </a:r>
            <a:b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cộng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472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0468AC-A95E-4DC4-AA59-B88342DE8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5" y="1021397"/>
            <a:ext cx="6191250" cy="412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5D80C9-6BAF-4471-99B3-BBCA76C9A6B8}"/>
              </a:ext>
            </a:extLst>
          </p:cNvPr>
          <p:cNvSpPr/>
          <p:nvPr/>
        </p:nvSpPr>
        <p:spPr>
          <a:xfrm>
            <a:off x="7142480" y="3560761"/>
            <a:ext cx="4399280" cy="1229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cảng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St.Jhon</a:t>
            </a:r>
            <a:b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miền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Canada)</a:t>
            </a:r>
          </a:p>
        </p:txBody>
      </p:sp>
    </p:spTree>
    <p:extLst>
      <p:ext uri="{BB962C8B-B14F-4D97-AF65-F5344CB8AC3E}">
        <p14:creationId xmlns:p14="http://schemas.microsoft.com/office/powerpoint/2010/main" val="13448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5628642" y="309880"/>
            <a:ext cx="6563358" cy="311912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id="{5681DCC3-F636-4BAB-ACC1-BD635206567E}"/>
              </a:ext>
            </a:extLst>
          </p:cNvPr>
          <p:cNvSpPr txBox="1"/>
          <p:nvPr/>
        </p:nvSpPr>
        <p:spPr>
          <a:xfrm>
            <a:off x="5633291" y="488198"/>
            <a:ext cx="6563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gồm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Ô-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xtrây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-li-a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quần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id="{7FF7605A-7953-47E4-B4A9-3D7DB8CF66FE}"/>
              </a:ext>
            </a:extLst>
          </p:cNvPr>
          <p:cNvSpPr txBox="1"/>
          <p:nvPr/>
        </p:nvSpPr>
        <p:spPr>
          <a:xfrm>
            <a:off x="5633291" y="1576469"/>
            <a:ext cx="6563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Đặc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Ô-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xtrây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-li-a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khô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phần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lớn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hoang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van.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1124577-EACA-479F-9FBA-CACA0D5C5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96" b="89796" l="4012" r="94599">
                        <a14:foregroundMark x1="25154" y1="6803" x2="25154" y2="6803"/>
                        <a14:foregroundMark x1="24537" y1="6122" x2="24537" y2="6122"/>
                        <a14:foregroundMark x1="27778" y1="7029" x2="21759" y2="18141"/>
                        <a14:foregroundMark x1="21759" y1="18141" x2="25154" y2="50567"/>
                        <a14:foregroundMark x1="25154" y1="50567" x2="48765" y2="73016"/>
                        <a14:foregroundMark x1="48765" y1="73016" x2="56790" y2="74603"/>
                        <a14:foregroundMark x1="56790" y1="74603" x2="56790" y2="74603"/>
                        <a14:foregroundMark x1="47531" y1="49206" x2="42747" y2="20408"/>
                        <a14:foregroundMark x1="42747" y1="20408" x2="54938" y2="7256"/>
                        <a14:foregroundMark x1="55247" y1="26757" x2="57716" y2="27438"/>
                        <a14:foregroundMark x1="57716" y1="6576" x2="68364" y2="8617"/>
                        <a14:foregroundMark x1="68364" y1="8617" x2="74691" y2="7710"/>
                        <a14:foregroundMark x1="86265" y1="22902" x2="88426" y2="38549"/>
                        <a14:foregroundMark x1="88426" y1="38549" x2="84105" y2="61905"/>
                        <a14:foregroundMark x1="84105" y1="61905" x2="72685" y2="72109"/>
                        <a14:foregroundMark x1="72685" y1="72109" x2="68981" y2="73243"/>
                        <a14:foregroundMark x1="68210" y1="41950" x2="67593" y2="81406"/>
                        <a14:foregroundMark x1="58488" y1="84127" x2="83179" y2="78912"/>
                        <a14:foregroundMark x1="83179" y1="78912" x2="83488" y2="78685"/>
                        <a14:foregroundMark x1="84568" y1="72789" x2="92901" y2="48073"/>
                        <a14:foregroundMark x1="92901" y1="48073" x2="92130" y2="30385"/>
                        <a14:foregroundMark x1="92130" y1="30385" x2="87346" y2="20635"/>
                        <a14:foregroundMark x1="87346" y1="20635" x2="87346" y2="20635"/>
                        <a14:foregroundMark x1="93673" y1="60771" x2="94907" y2="34694"/>
                        <a14:foregroundMark x1="63735" y1="68707" x2="76698" y2="75964"/>
                        <a14:foregroundMark x1="76698" y1="75964" x2="77006" y2="75964"/>
                        <a14:foregroundMark x1="65123" y1="74376" x2="65123" y2="74376"/>
                        <a14:foregroundMark x1="64352" y1="74603" x2="59722" y2="68027"/>
                        <a14:foregroundMark x1="30401" y1="79365" x2="14506" y2="40816"/>
                        <a14:foregroundMark x1="14506" y1="40816" x2="12963" y2="24717"/>
                        <a14:foregroundMark x1="7716" y1="35147" x2="9414" y2="50340"/>
                        <a14:foregroundMark x1="9414" y1="50340" x2="9414" y2="50340"/>
                        <a14:foregroundMark x1="5864" y1="54649" x2="4475" y2="41723"/>
                        <a14:foregroundMark x1="4475" y1="41723" x2="4681" y2="40363"/>
                        <a14:foregroundMark x1="5180" y1="40363" x2="5093" y2="49660"/>
                        <a14:foregroundMark x1="5207" y1="37415" x2="5199" y2="38322"/>
                        <a14:foregroundMark x1="5242" y1="33656" x2="5235" y2="34467"/>
                        <a14:foregroundMark x1="4107" y1="38322" x2="4090" y2="37924"/>
                        <a14:foregroundMark x1="4630" y1="50794" x2="4193" y2="40363"/>
                        <a14:backgroundMark x1="3395" y1="36054" x2="3395" y2="36054"/>
                        <a14:backgroundMark x1="3704" y1="36054" x2="3704" y2="36054"/>
                        <a14:backgroundMark x1="4012" y1="34467" x2="4012" y2="37415"/>
                        <a14:backgroundMark x1="3549" y1="38322" x2="3549" y2="40363"/>
                        <a14:backgroundMark x1="3395" y1="39229" x2="4167" y2="37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4000" y="2752488"/>
            <a:ext cx="6893965" cy="4691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EC8EA-330B-4FBC-ADE4-7C777E9E6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1431" y="3955792"/>
            <a:ext cx="19630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ảo Whitsunday,Du lịch Pháp,Đảo Tasmania,Đảo Bora Bora,Du lịch châu đại dương">
            <a:extLst>
              <a:ext uri="{FF2B5EF4-FFF2-40B4-BE49-F238E27FC236}">
                <a16:creationId xmlns:a16="http://schemas.microsoft.com/office/drawing/2014/main" id="{7D112974-2FBC-4DE7-A01C-AD2543EAE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04" y="1007324"/>
            <a:ext cx="4762500" cy="3609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C50319-062D-4906-8A08-1267AE5D60C9}"/>
              </a:ext>
            </a:extLst>
          </p:cNvPr>
          <p:cNvSpPr/>
          <p:nvPr/>
        </p:nvSpPr>
        <p:spPr>
          <a:xfrm>
            <a:off x="6664960" y="3601401"/>
            <a:ext cx="4399280" cy="1229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Đảo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Tasmania</a:t>
            </a:r>
            <a:b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(Ô-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xtrây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-li-a)</a:t>
            </a:r>
          </a:p>
        </p:txBody>
      </p:sp>
    </p:spTree>
    <p:extLst>
      <p:ext uri="{BB962C8B-B14F-4D97-AF65-F5344CB8AC3E}">
        <p14:creationId xmlns:p14="http://schemas.microsoft.com/office/powerpoint/2010/main" val="31442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362437-4C6C-4AB5-B9D9-ED2D71D5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770" y="589280"/>
            <a:ext cx="3821170" cy="285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86E5B-86D5-4D78-A235-13A6550DE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226" y="1759267"/>
            <a:ext cx="3955084" cy="285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BE202B-8238-4B58-BFA4-793821EE9658}"/>
              </a:ext>
            </a:extLst>
          </p:cNvPr>
          <p:cNvSpPr/>
          <p:nvPr/>
        </p:nvSpPr>
        <p:spPr>
          <a:xfrm>
            <a:off x="2032000" y="3662361"/>
            <a:ext cx="4866640" cy="1229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ở Ô-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xtrây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-li-a</a:t>
            </a:r>
            <a:b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căng-gu-ru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gấu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-a-la)</a:t>
            </a:r>
          </a:p>
        </p:txBody>
      </p:sp>
    </p:spTree>
    <p:extLst>
      <p:ext uri="{BB962C8B-B14F-4D97-AF65-F5344CB8AC3E}">
        <p14:creationId xmlns:p14="http://schemas.microsoft.com/office/powerpoint/2010/main" val="11906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3429838" y="1275431"/>
            <a:ext cx="5316038" cy="291429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577498-AFBE-4E73-A904-612E44C24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12" name="图片 11" descr="图片包含 玩偶, 玩具&#10;&#10;已生成高可信度的说明">
            <a:extLst>
              <a:ext uri="{FF2B5EF4-FFF2-40B4-BE49-F238E27FC236}">
                <a16:creationId xmlns:a16="http://schemas.microsoft.com/office/drawing/2014/main" id="{F6BDBFD3-CF0E-44D1-9AE1-C9B01226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81EB98D-BFF7-42A6-AB27-DD73AE7AA9B8}"/>
              </a:ext>
            </a:extLst>
          </p:cNvPr>
          <p:cNvSpPr txBox="1"/>
          <p:nvPr/>
        </p:nvSpPr>
        <p:spPr>
          <a:xfrm>
            <a:off x="5494908" y="1867924"/>
            <a:ext cx="336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03</a:t>
            </a:r>
            <a:endParaRPr lang="zh-CN" altLang="en-US" sz="4000" b="1" dirty="0">
              <a:solidFill>
                <a:srgbClr val="F98D6D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1553AA02-58AF-48E5-82EB-7DBDBAE553F2}"/>
              </a:ext>
            </a:extLst>
          </p:cNvPr>
          <p:cNvSpPr txBox="1"/>
          <p:nvPr/>
        </p:nvSpPr>
        <p:spPr>
          <a:xfrm>
            <a:off x="3661585" y="2625204"/>
            <a:ext cx="4852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Củng</a:t>
            </a:r>
            <a:r>
              <a:rPr lang="en-US" altLang="zh-CN" sz="6000" b="1" dirty="0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cố</a:t>
            </a:r>
            <a:endParaRPr lang="zh-CN" altLang="en-US" sz="6000" b="1" dirty="0">
              <a:solidFill>
                <a:srgbClr val="F98D6D"/>
              </a:solidFill>
              <a:latin typeface="UTM Aristote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92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文本框 2">
            <a:extLst>
              <a:ext uri="{FF2B5EF4-FFF2-40B4-BE49-F238E27FC236}">
                <a16:creationId xmlns:a16="http://schemas.microsoft.com/office/drawing/2014/main" id="{80A14869-0DBB-4631-881F-681E6853C819}"/>
              </a:ext>
            </a:extLst>
          </p:cNvPr>
          <p:cNvSpPr txBox="1"/>
          <p:nvPr/>
        </p:nvSpPr>
        <p:spPr>
          <a:xfrm>
            <a:off x="2428240" y="238554"/>
            <a:ext cx="6685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65A481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Ô </a:t>
            </a:r>
            <a:r>
              <a:rPr lang="en-US" altLang="zh-CN" sz="8800" b="1" dirty="0" err="1">
                <a:solidFill>
                  <a:srgbClr val="65A481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số</a:t>
            </a:r>
            <a:r>
              <a:rPr lang="en-US" altLang="zh-CN" sz="8800" b="1" dirty="0">
                <a:solidFill>
                  <a:srgbClr val="65A481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may </a:t>
            </a:r>
            <a:r>
              <a:rPr lang="en-US" altLang="zh-CN" sz="8800" b="1" dirty="0" err="1">
                <a:solidFill>
                  <a:srgbClr val="65A481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mắn</a:t>
            </a:r>
            <a:endParaRPr lang="zh-CN" altLang="en-US" sz="8800" b="1" dirty="0">
              <a:solidFill>
                <a:srgbClr val="65A481"/>
              </a:solidFill>
              <a:latin typeface="UTM Zirkon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098F3CC-3D2F-41E9-B817-9E8DE0A05AAE}"/>
              </a:ext>
            </a:extLst>
          </p:cNvPr>
          <p:cNvSpPr/>
          <p:nvPr/>
        </p:nvSpPr>
        <p:spPr>
          <a:xfrm>
            <a:off x="3464560" y="195072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A5FA4855-D71E-40E0-9191-CA92F07E25AF}"/>
              </a:ext>
            </a:extLst>
          </p:cNvPr>
          <p:cNvSpPr/>
          <p:nvPr/>
        </p:nvSpPr>
        <p:spPr>
          <a:xfrm>
            <a:off x="5364480" y="195072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76E6E7AA-AF0E-41A5-8B68-E891C08B529C}"/>
              </a:ext>
            </a:extLst>
          </p:cNvPr>
          <p:cNvSpPr/>
          <p:nvPr/>
        </p:nvSpPr>
        <p:spPr>
          <a:xfrm>
            <a:off x="7274562" y="195072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3</a:t>
            </a:r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382FA744-6143-4723-A1BD-0D419E957A70}"/>
              </a:ext>
            </a:extLst>
          </p:cNvPr>
          <p:cNvSpPr/>
          <p:nvPr/>
        </p:nvSpPr>
        <p:spPr>
          <a:xfrm>
            <a:off x="3464560" y="353568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4</a:t>
            </a:r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CE3B8004-021B-4410-8203-8593A4F5A494}"/>
              </a:ext>
            </a:extLst>
          </p:cNvPr>
          <p:cNvSpPr/>
          <p:nvPr/>
        </p:nvSpPr>
        <p:spPr>
          <a:xfrm>
            <a:off x="5364480" y="353568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5</a:t>
            </a:r>
          </a:p>
        </p:txBody>
      </p:sp>
      <p:sp>
        <p:nvSpPr>
          <p:cNvPr id="8" name="Rectangle 7">
            <a:hlinkClick r:id="rId8" action="ppaction://hlinksldjump"/>
            <a:extLst>
              <a:ext uri="{FF2B5EF4-FFF2-40B4-BE49-F238E27FC236}">
                <a16:creationId xmlns:a16="http://schemas.microsoft.com/office/drawing/2014/main" id="{42325E7E-7EC9-4081-8DB2-843D8103FCC4}"/>
              </a:ext>
            </a:extLst>
          </p:cNvPr>
          <p:cNvSpPr/>
          <p:nvPr/>
        </p:nvSpPr>
        <p:spPr>
          <a:xfrm>
            <a:off x="7274562" y="353568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4199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3429838" y="1275431"/>
            <a:ext cx="5316038" cy="291429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577498-AFBE-4E73-A904-612E44C24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12" name="图片 11" descr="图片包含 玩偶, 玩具&#10;&#10;已生成高可信度的说明">
            <a:extLst>
              <a:ext uri="{FF2B5EF4-FFF2-40B4-BE49-F238E27FC236}">
                <a16:creationId xmlns:a16="http://schemas.microsoft.com/office/drawing/2014/main" id="{F6BDBFD3-CF0E-44D1-9AE1-C9B01226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CA29E5B-10D2-4912-95A3-32E04047D7BB}"/>
              </a:ext>
            </a:extLst>
          </p:cNvPr>
          <p:cNvSpPr txBox="1"/>
          <p:nvPr/>
        </p:nvSpPr>
        <p:spPr>
          <a:xfrm>
            <a:off x="3661585" y="2625204"/>
            <a:ext cx="4852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Khởi</a:t>
            </a:r>
            <a:r>
              <a:rPr lang="en-US" altLang="zh-CN" sz="6000" b="1" dirty="0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động</a:t>
            </a:r>
            <a:endParaRPr lang="zh-CN" altLang="en-US" sz="6000" b="1" dirty="0">
              <a:solidFill>
                <a:srgbClr val="F98D6D"/>
              </a:solidFill>
              <a:latin typeface="UTM Aristote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81EB98D-BFF7-42A6-AB27-DD73AE7AA9B8}"/>
              </a:ext>
            </a:extLst>
          </p:cNvPr>
          <p:cNvSpPr txBox="1"/>
          <p:nvPr/>
        </p:nvSpPr>
        <p:spPr>
          <a:xfrm>
            <a:off x="5494908" y="1867924"/>
            <a:ext cx="336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01</a:t>
            </a:r>
            <a:endParaRPr lang="zh-CN" altLang="en-US" sz="4000" b="1" dirty="0">
              <a:solidFill>
                <a:srgbClr val="F98D6D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CCA4D3-AE86-45CC-A372-E90801E9EF4F}"/>
              </a:ext>
            </a:extLst>
          </p:cNvPr>
          <p:cNvSpPr/>
          <p:nvPr/>
        </p:nvSpPr>
        <p:spPr>
          <a:xfrm>
            <a:off x="4326567" y="2478177"/>
            <a:ext cx="383191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680984-2DC0-4FD4-B0C1-73976AB7B1DC}"/>
              </a:ext>
            </a:extLst>
          </p:cNvPr>
          <p:cNvSpPr txBox="1"/>
          <p:nvPr/>
        </p:nvSpPr>
        <p:spPr>
          <a:xfrm>
            <a:off x="802641" y="832799"/>
            <a:ext cx="1040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lạnh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nhất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thế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47EDCCD9-1A9C-4B7E-8751-70FF96627454}"/>
              </a:ext>
            </a:extLst>
          </p:cNvPr>
          <p:cNvSpPr txBox="1"/>
          <p:nvPr/>
        </p:nvSpPr>
        <p:spPr>
          <a:xfrm>
            <a:off x="4387527" y="1735313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noProof="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8ED9FEEE-F174-4A1F-B567-12B5FDA36391}"/>
              </a:ext>
            </a:extLst>
          </p:cNvPr>
          <p:cNvSpPr txBox="1"/>
          <p:nvPr/>
        </p:nvSpPr>
        <p:spPr>
          <a:xfrm>
            <a:off x="4341807" y="2513155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Cực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64189-8758-4982-8289-EF66E4F07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5" y="1675291"/>
            <a:ext cx="678785" cy="693622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1ECFE711-4E56-4486-8211-36E2DF450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4" y="2443199"/>
            <a:ext cx="678785" cy="693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B75FD0-7D6B-49A3-B7A1-B425966C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4" y="3271427"/>
            <a:ext cx="678785" cy="693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84EB15-6FC0-4A1E-9FBF-892237C14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4" y="4099655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8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CCA4D3-AE86-45CC-A372-E90801E9EF4F}"/>
              </a:ext>
            </a:extLst>
          </p:cNvPr>
          <p:cNvSpPr/>
          <p:nvPr/>
        </p:nvSpPr>
        <p:spPr>
          <a:xfrm>
            <a:off x="4285929" y="1703028"/>
            <a:ext cx="383191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0680984-2DC0-4FD4-B0C1-73976AB7B1DC}"/>
                  </a:ext>
                </a:extLst>
              </p:cNvPr>
              <p:cNvSpPr txBox="1"/>
              <p:nvPr/>
            </p:nvSpPr>
            <p:spPr>
              <a:xfrm>
                <a:off x="802641" y="832799"/>
                <a:ext cx="1040384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Châu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lục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nào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có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núi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và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cao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nguyên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chiếm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3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</m:ctrlPr>
                      </m:fPr>
                      <m:num>
                        <m:r>
                          <a:rPr kumimoji="0" lang="en-US" altLang="zh-CN" sz="3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3</m:t>
                        </m:r>
                      </m:num>
                      <m:den>
                        <m:r>
                          <a:rPr kumimoji="0" lang="en-US" altLang="zh-CN" sz="3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diện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tích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? 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0680984-2DC0-4FD4-B0C1-73976AB7B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1" y="832799"/>
                <a:ext cx="10403840" cy="875753"/>
              </a:xfrm>
              <a:prstGeom prst="rect">
                <a:avLst/>
              </a:prstGeom>
              <a:blipFill>
                <a:blip r:embed="rId3"/>
                <a:stretch>
                  <a:fillRect r="-762" b="-13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4">
            <a:extLst>
              <a:ext uri="{FF2B5EF4-FFF2-40B4-BE49-F238E27FC236}">
                <a16:creationId xmlns:a16="http://schemas.microsoft.com/office/drawing/2014/main" id="{47EDCCD9-1A9C-4B7E-8751-70FF96627454}"/>
              </a:ext>
            </a:extLst>
          </p:cNvPr>
          <p:cNvSpPr txBox="1"/>
          <p:nvPr/>
        </p:nvSpPr>
        <p:spPr>
          <a:xfrm>
            <a:off x="4387527" y="1735313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noProof="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8ED9FEEE-F174-4A1F-B567-12B5FDA36391}"/>
              </a:ext>
            </a:extLst>
          </p:cNvPr>
          <p:cNvSpPr txBox="1"/>
          <p:nvPr/>
        </p:nvSpPr>
        <p:spPr>
          <a:xfrm>
            <a:off x="4372287" y="2568846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Cực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7B44A8AD-C308-48AF-A807-B338DBEBA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75" y="1675291"/>
            <a:ext cx="678785" cy="693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0B09ED-2E52-4393-88BC-39E335590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75" y="2478177"/>
            <a:ext cx="678785" cy="693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E4602-00E6-47C8-9537-96AFC99C2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75" y="3281063"/>
            <a:ext cx="678785" cy="693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963F0C-0B23-4357-96C4-42724AF19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75" y="4083949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CCA4D3-AE86-45CC-A372-E90801E9EF4F}"/>
              </a:ext>
            </a:extLst>
          </p:cNvPr>
          <p:cNvSpPr/>
          <p:nvPr/>
        </p:nvSpPr>
        <p:spPr>
          <a:xfrm>
            <a:off x="4285929" y="3360953"/>
            <a:ext cx="383191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680984-2DC0-4FD4-B0C1-73976AB7B1DC}"/>
              </a:ext>
            </a:extLst>
          </p:cNvPr>
          <p:cNvSpPr txBox="1"/>
          <p:nvPr/>
        </p:nvSpPr>
        <p:spPr>
          <a:xfrm>
            <a:off x="792481" y="817559"/>
            <a:ext cx="1040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Hoang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mạc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lớn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nhất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thế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47EDCCD9-1A9C-4B7E-8751-70FF96627454}"/>
              </a:ext>
            </a:extLst>
          </p:cNvPr>
          <p:cNvSpPr txBox="1"/>
          <p:nvPr/>
        </p:nvSpPr>
        <p:spPr>
          <a:xfrm>
            <a:off x="4387527" y="1735313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Âu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8ED9FEEE-F174-4A1F-B567-12B5FDA36391}"/>
              </a:ext>
            </a:extLst>
          </p:cNvPr>
          <p:cNvSpPr txBox="1"/>
          <p:nvPr/>
        </p:nvSpPr>
        <p:spPr>
          <a:xfrm>
            <a:off x="4372287" y="2568846"/>
            <a:ext cx="4624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Âu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44A8AD-C308-48AF-A807-B338DBEBA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5" y="1675291"/>
            <a:ext cx="678785" cy="693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0B09ED-2E52-4393-88BC-39E33559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5" y="2478177"/>
            <a:ext cx="678785" cy="69362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A58E4602-00E6-47C8-9537-96AFC99C2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5" y="3281063"/>
            <a:ext cx="678785" cy="693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963F0C-0B23-4357-96C4-42724AF1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5" y="4083949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CCA4D3-AE86-45CC-A372-E90801E9EF4F}"/>
              </a:ext>
            </a:extLst>
          </p:cNvPr>
          <p:cNvSpPr/>
          <p:nvPr/>
        </p:nvSpPr>
        <p:spPr>
          <a:xfrm>
            <a:off x="1969449" y="4094654"/>
            <a:ext cx="922687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680984-2DC0-4FD4-B0C1-73976AB7B1DC}"/>
              </a:ext>
            </a:extLst>
          </p:cNvPr>
          <p:cNvSpPr txBox="1"/>
          <p:nvPr/>
        </p:nvSpPr>
        <p:spPr>
          <a:xfrm>
            <a:off x="792481" y="817559"/>
            <a:ext cx="1040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bao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gồm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47EDCCD9-1A9C-4B7E-8751-70FF96627454}"/>
              </a:ext>
            </a:extLst>
          </p:cNvPr>
          <p:cNvSpPr txBox="1"/>
          <p:nvPr/>
        </p:nvSpPr>
        <p:spPr>
          <a:xfrm>
            <a:off x="2124197" y="1676907"/>
            <a:ext cx="4624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Ô-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xtrây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-li-a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8ED9FEEE-F174-4A1F-B567-12B5FDA36391}"/>
              </a:ext>
            </a:extLst>
          </p:cNvPr>
          <p:cNvSpPr txBox="1"/>
          <p:nvPr/>
        </p:nvSpPr>
        <p:spPr>
          <a:xfrm>
            <a:off x="2108957" y="2510440"/>
            <a:ext cx="4624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quần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id="{38AE3FFD-A8E6-4E6F-9D9F-F93F7FB28653}"/>
              </a:ext>
            </a:extLst>
          </p:cNvPr>
          <p:cNvSpPr txBox="1"/>
          <p:nvPr/>
        </p:nvSpPr>
        <p:spPr>
          <a:xfrm>
            <a:off x="2108957" y="3302547"/>
            <a:ext cx="641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Núi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nguyên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bồn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DDB66195-0020-4D49-A906-1EF0E624017C}"/>
              </a:ext>
            </a:extLst>
          </p:cNvPr>
          <p:cNvSpPr txBox="1"/>
          <p:nvPr/>
        </p:nvSpPr>
        <p:spPr>
          <a:xfrm>
            <a:off x="2124197" y="4150345"/>
            <a:ext cx="917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Ô-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xtrây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-li-a,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quần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44A8AD-C308-48AF-A807-B338DBEBA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45" y="1616885"/>
            <a:ext cx="678785" cy="693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0B09ED-2E52-4393-88BC-39E33559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45" y="2419771"/>
            <a:ext cx="678785" cy="693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E4602-00E6-47C8-9537-96AFC99C2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45" y="3222657"/>
            <a:ext cx="678785" cy="693622"/>
          </a:xfrm>
          <a:prstGeom prst="rect">
            <a:avLst/>
          </a:prstGeom>
        </p:spPr>
      </p:pic>
      <p:pic>
        <p:nvPicPr>
          <p:cNvPr id="24" name="Picture 23">
            <a:hlinkClick r:id="rId4" action="ppaction://hlinksldjump"/>
            <a:extLst>
              <a:ext uri="{FF2B5EF4-FFF2-40B4-BE49-F238E27FC236}">
                <a16:creationId xmlns:a16="http://schemas.microsoft.com/office/drawing/2014/main" id="{2E963F0C-0B23-4357-96C4-42724AF1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45" y="4025543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CCA4D3-AE86-45CC-A372-E90801E9EF4F}"/>
              </a:ext>
            </a:extLst>
          </p:cNvPr>
          <p:cNvSpPr/>
          <p:nvPr/>
        </p:nvSpPr>
        <p:spPr>
          <a:xfrm>
            <a:off x="4285929" y="1712155"/>
            <a:ext cx="655479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680984-2DC0-4FD4-B0C1-73976AB7B1DC}"/>
              </a:ext>
            </a:extLst>
          </p:cNvPr>
          <p:cNvSpPr txBox="1"/>
          <p:nvPr/>
        </p:nvSpPr>
        <p:spPr>
          <a:xfrm>
            <a:off x="802641" y="832799"/>
            <a:ext cx="1040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như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thế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47EDCCD9-1A9C-4B7E-8751-70FF96627454}"/>
              </a:ext>
            </a:extLst>
          </p:cNvPr>
          <p:cNvSpPr txBox="1"/>
          <p:nvPr/>
        </p:nvSpPr>
        <p:spPr>
          <a:xfrm>
            <a:off x="4387527" y="1735313"/>
            <a:ext cx="6554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khô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nóng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bậc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nhất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8ED9FEEE-F174-4A1F-B567-12B5FDA36391}"/>
              </a:ext>
            </a:extLst>
          </p:cNvPr>
          <p:cNvSpPr txBox="1"/>
          <p:nvPr/>
        </p:nvSpPr>
        <p:spPr>
          <a:xfrm>
            <a:off x="4372287" y="2568846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mát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mẻ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nóng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ẩm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lang="en-US" altLang="zh-CN" sz="4000" noProof="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lang="en-US" altLang="zh-CN" sz="4000" noProof="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ôn</a:t>
            </a:r>
            <a:r>
              <a:rPr lang="en-US" altLang="zh-CN" sz="4000" noProof="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hòa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7B44A8AD-C308-48AF-A807-B338DBEBA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75" y="1675291"/>
            <a:ext cx="678785" cy="693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0B09ED-2E52-4393-88BC-39E335590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75" y="2478177"/>
            <a:ext cx="678785" cy="693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E4602-00E6-47C8-9537-96AFC99C2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75" y="3281063"/>
            <a:ext cx="678785" cy="693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963F0C-0B23-4357-96C4-42724AF19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75" y="4083949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20680984-2DC0-4FD4-B0C1-73976AB7B1DC}"/>
              </a:ext>
            </a:extLst>
          </p:cNvPr>
          <p:cNvSpPr txBox="1"/>
          <p:nvPr/>
        </p:nvSpPr>
        <p:spPr>
          <a:xfrm>
            <a:off x="782321" y="1168079"/>
            <a:ext cx="1040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Vì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sao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thiên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dạng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3EA05723-F206-47FA-A681-5D7A7945E75F}"/>
              </a:ext>
            </a:extLst>
          </p:cNvPr>
          <p:cNvSpPr txBox="1"/>
          <p:nvPr/>
        </p:nvSpPr>
        <p:spPr>
          <a:xfrm>
            <a:off x="2032000" y="2649994"/>
            <a:ext cx="9296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Vì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trải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dài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cực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đến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quá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Xích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thiên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dạng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09C9294A-87F4-4C4D-B1DC-EBBF3270D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75" y="2735378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2116240" y="350073"/>
            <a:ext cx="9236773" cy="5478674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3AB5232-6870-48DB-90BB-02742D9C3C57}"/>
              </a:ext>
            </a:extLst>
          </p:cNvPr>
          <p:cNvSpPr txBox="1"/>
          <p:nvPr/>
        </p:nvSpPr>
        <p:spPr>
          <a:xfrm>
            <a:off x="2393002" y="2021664"/>
            <a:ext cx="8608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đặc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chính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kiện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D15A1FC5-9FEB-46A5-9990-28115A7D04F3}"/>
              </a:ext>
            </a:extLst>
          </p:cNvPr>
          <p:cNvSpPr txBox="1"/>
          <p:nvPr/>
        </p:nvSpPr>
        <p:spPr>
          <a:xfrm>
            <a:off x="4420399" y="728460"/>
            <a:ext cx="3914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Mục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tiêu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criptina KT" panose="02000500000000000000" pitchFamily="2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347C25CF-A5EF-477D-B80F-91259DB4D264}"/>
              </a:ext>
            </a:extLst>
          </p:cNvPr>
          <p:cNvSpPr txBox="1"/>
          <p:nvPr/>
        </p:nvSpPr>
        <p:spPr>
          <a:xfrm>
            <a:off x="2393003" y="3515039"/>
            <a:ext cx="860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475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2116240" y="350073"/>
            <a:ext cx="9236773" cy="5478674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3AB5232-6870-48DB-90BB-02742D9C3C57}"/>
              </a:ext>
            </a:extLst>
          </p:cNvPr>
          <p:cNvSpPr txBox="1"/>
          <p:nvPr/>
        </p:nvSpPr>
        <p:spPr>
          <a:xfrm>
            <a:off x="3543555" y="2910279"/>
            <a:ext cx="6128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Ôn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bài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chuẩn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bị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KTĐK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cuối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HKII.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D15A1FC5-9FEB-46A5-9990-28115A7D04F3}"/>
              </a:ext>
            </a:extLst>
          </p:cNvPr>
          <p:cNvSpPr txBox="1"/>
          <p:nvPr/>
        </p:nvSpPr>
        <p:spPr>
          <a:xfrm>
            <a:off x="4278159" y="2059133"/>
            <a:ext cx="3914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Dặn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dò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criptina KT" panose="02000500000000000000" pitchFamily="2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73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CDF5F0C-64A3-4587-BB95-558E6F2D57AA}"/>
              </a:ext>
            </a:extLst>
          </p:cNvPr>
          <p:cNvSpPr txBox="1"/>
          <p:nvPr/>
        </p:nvSpPr>
        <p:spPr>
          <a:xfrm>
            <a:off x="7859223" y="909114"/>
            <a:ext cx="2875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Nhặt</a:t>
            </a:r>
            <a:br>
              <a:rPr lang="en-US" altLang="zh-CN" sz="8800" b="1" dirty="0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</a:br>
            <a:r>
              <a:rPr lang="en-US" altLang="zh-CN" sz="8800" b="1" dirty="0" err="1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hạt</a:t>
            </a:r>
            <a:br>
              <a:rPr lang="en-US" altLang="zh-CN" sz="8800" b="1" dirty="0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</a:br>
            <a:r>
              <a:rPr lang="en-US" altLang="zh-CN" sz="8800" b="1" dirty="0" err="1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dẻ</a:t>
            </a:r>
            <a:endParaRPr lang="zh-CN" altLang="en-US" sz="8800" b="1" dirty="0">
              <a:solidFill>
                <a:srgbClr val="0070C0"/>
              </a:solidFill>
              <a:latin typeface="UTM Zirkon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F349DD6-587A-4488-9507-34D6C4C9152C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74BE1E2-9530-42EE-996D-195D2AA50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9204DA2-F7B1-4EA2-9B0B-58A3D5FA8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D3677B46-37B4-4E32-8681-DC5F02EE046C}"/>
              </a:ext>
            </a:extLst>
          </p:cNvPr>
          <p:cNvSpPr/>
          <p:nvPr/>
        </p:nvSpPr>
        <p:spPr>
          <a:xfrm>
            <a:off x="1808790" y="1084477"/>
            <a:ext cx="5638490" cy="2379182"/>
          </a:xfrm>
          <a:prstGeom prst="cloudCallou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Con.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dẻ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mãi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图片 6" descr="图片包含 玩偶, 玩具&#10;&#10;已生成高可信度的说明">
            <a:extLst>
              <a:ext uri="{FF2B5EF4-FFF2-40B4-BE49-F238E27FC236}">
                <a16:creationId xmlns:a16="http://schemas.microsoft.com/office/drawing/2014/main" id="{CFD6F1A4-5674-4BD7-8301-F2FC9AA03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1" y="2854960"/>
            <a:ext cx="2722737" cy="277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577498-AFBE-4E73-A904-612E44C24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12" name="图片 11" descr="图片包含 玩偶, 玩具&#10;&#10;已生成高可信度的说明">
            <a:extLst>
              <a:ext uri="{FF2B5EF4-FFF2-40B4-BE49-F238E27FC236}">
                <a16:creationId xmlns:a16="http://schemas.microsoft.com/office/drawing/2014/main" id="{F6BDBFD3-CF0E-44D1-9AE1-C9B01226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B828B7-6A4D-44D7-A07C-D7E353611C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57" b="90000" l="10000" r="90000">
                        <a14:foregroundMark x1="42692" y1="7857" x2="42692" y2="7857"/>
                        <a14:foregroundMark x1="52308" y1="55714" x2="52308" y2="55714"/>
                        <a14:foregroundMark x1="57308" y1="56786" x2="57308" y2="56786"/>
                        <a14:foregroundMark x1="88846" y1="42143" x2="88846" y2="42143"/>
                        <a14:foregroundMark x1="61538" y1="59286" x2="61538" y2="59286"/>
                        <a14:foregroundMark x1="62308" y1="55714" x2="62308" y2="55714"/>
                        <a14:foregroundMark x1="67308" y1="55000" x2="67308" y2="55000"/>
                        <a14:foregroundMark x1="53846" y1="54643" x2="66538" y2="54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3332" y="3721361"/>
            <a:ext cx="2005704" cy="2159989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62766540-4F26-4B25-A40E-48094645D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5632" y="3477447"/>
            <a:ext cx="1385177" cy="768520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5B334BA2-9910-4746-993B-AACB6C5EEC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6976" y="4205174"/>
            <a:ext cx="1385177" cy="768520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C91C4C27-0F51-4438-A517-1138DDE2C0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5979" y="2701265"/>
            <a:ext cx="1385177" cy="768520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id="{E85BB284-9E87-43EA-9202-A7401F3656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288" y="4220618"/>
            <a:ext cx="1385177" cy="7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1435 L -0.2681 0.2625 " pathEditMode="relative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856 L -0.34336 0.0463 " pathEditMode="relative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0278 L -0.47748 0.13612 " pathEditMode="relative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625 L -0.62318 0.05 " pathEditMode="relative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CCA4D3-AE86-45CC-A372-E90801E9EF4F}"/>
              </a:ext>
            </a:extLst>
          </p:cNvPr>
          <p:cNvSpPr/>
          <p:nvPr/>
        </p:nvSpPr>
        <p:spPr>
          <a:xfrm>
            <a:off x="4341807" y="1665357"/>
            <a:ext cx="323755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680984-2DC0-4FD4-B0C1-73976AB7B1DC}"/>
              </a:ext>
            </a:extLst>
          </p:cNvPr>
          <p:cNvSpPr txBox="1"/>
          <p:nvPr/>
        </p:nvSpPr>
        <p:spPr>
          <a:xfrm>
            <a:off x="1143323" y="832799"/>
            <a:ext cx="929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1.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43662F28-B784-42C7-8E35-CE0AB780D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1665357"/>
            <a:ext cx="851524" cy="707886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id="{47EDCCD9-1A9C-4B7E-8751-70FF96627454}"/>
              </a:ext>
            </a:extLst>
          </p:cNvPr>
          <p:cNvSpPr txBox="1"/>
          <p:nvPr/>
        </p:nvSpPr>
        <p:spPr>
          <a:xfrm>
            <a:off x="4387527" y="1735313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A2155D-6489-4C42-AE54-E84FFB25F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043" y="2513155"/>
            <a:ext cx="851524" cy="707886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8ED9FEEE-F174-4A1F-B567-12B5FDA36391}"/>
              </a:ext>
            </a:extLst>
          </p:cNvPr>
          <p:cNvSpPr txBox="1"/>
          <p:nvPr/>
        </p:nvSpPr>
        <p:spPr>
          <a:xfrm>
            <a:off x="4341807" y="2513155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082FD1-5235-4E3C-A8F5-AC9FC39AC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523" y="3360953"/>
            <a:ext cx="851524" cy="707886"/>
          </a:xfrm>
          <a:prstGeom prst="rect">
            <a:avLst/>
          </a:prstGeom>
        </p:spPr>
      </p:pic>
      <p:sp>
        <p:nvSpPr>
          <p:cNvPr id="21" name="文本框 14">
            <a:extLst>
              <a:ext uri="{FF2B5EF4-FFF2-40B4-BE49-F238E27FC236}">
                <a16:creationId xmlns:a16="http://schemas.microsoft.com/office/drawing/2014/main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Đông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859764-118D-47E6-B27B-BA490F102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4208751"/>
            <a:ext cx="851524" cy="707886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682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85F131-A087-40FB-913B-DD3E1E4B196F}"/>
              </a:ext>
            </a:extLst>
          </p:cNvPr>
          <p:cNvSpPr/>
          <p:nvPr/>
        </p:nvSpPr>
        <p:spPr>
          <a:xfrm>
            <a:off x="4387527" y="4208751"/>
            <a:ext cx="620427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680984-2DC0-4FD4-B0C1-73976AB7B1DC}"/>
              </a:ext>
            </a:extLst>
          </p:cNvPr>
          <p:cNvSpPr txBox="1"/>
          <p:nvPr/>
        </p:nvSpPr>
        <p:spPr>
          <a:xfrm>
            <a:off x="1051561" y="817559"/>
            <a:ext cx="9799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2.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sản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phẩm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công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nghiệp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662F28-B784-42C7-8E35-CE0AB780D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1665357"/>
            <a:ext cx="851524" cy="707886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id="{47EDCCD9-1A9C-4B7E-8751-70FF96627454}"/>
              </a:ext>
            </a:extLst>
          </p:cNvPr>
          <p:cNvSpPr txBox="1"/>
          <p:nvPr/>
        </p:nvSpPr>
        <p:spPr>
          <a:xfrm>
            <a:off x="4372287" y="1665357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Điện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tử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A2155D-6489-4C42-AE54-E84FFB25F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043" y="2513155"/>
            <a:ext cx="851524" cy="707886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8ED9FEEE-F174-4A1F-B567-12B5FDA36391}"/>
              </a:ext>
            </a:extLst>
          </p:cNvPr>
          <p:cNvSpPr txBox="1"/>
          <p:nvPr/>
        </p:nvSpPr>
        <p:spPr>
          <a:xfrm>
            <a:off x="4341807" y="2513155"/>
            <a:ext cx="620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Khai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thác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khoáng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sản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082FD1-5235-4E3C-A8F5-AC9FC39AC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523" y="3360953"/>
            <a:ext cx="851524" cy="707886"/>
          </a:xfrm>
          <a:prstGeom prst="rect">
            <a:avLst/>
          </a:prstGeom>
        </p:spPr>
      </p:pic>
      <p:sp>
        <p:nvSpPr>
          <p:cNvPr id="21" name="文本框 14">
            <a:extLst>
              <a:ext uri="{FF2B5EF4-FFF2-40B4-BE49-F238E27FC236}">
                <a16:creationId xmlns:a16="http://schemas.microsoft.com/office/drawing/2014/main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536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Hàng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vũ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trụ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2" name="Picture 21">
            <a:hlinkClick r:id="rId5" action="ppaction://hlinksldjump"/>
            <a:extLst>
              <a:ext uri="{FF2B5EF4-FFF2-40B4-BE49-F238E27FC236}">
                <a16:creationId xmlns:a16="http://schemas.microsoft.com/office/drawing/2014/main" id="{CD859764-118D-47E6-B27B-BA490F102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4208751"/>
            <a:ext cx="851524" cy="707886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6707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Điện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tử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hàng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vũ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trụ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524AE4-2834-4CE3-A40D-D5FB91709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523" y="3367720"/>
            <a:ext cx="851524" cy="707886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8057B231-6F00-45E1-80FB-914B2CF48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4215518"/>
            <a:ext cx="851524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E2BD29-5614-43A6-8427-AC4F78B2BAEC}"/>
              </a:ext>
            </a:extLst>
          </p:cNvPr>
          <p:cNvSpPr/>
          <p:nvPr/>
        </p:nvSpPr>
        <p:spPr>
          <a:xfrm>
            <a:off x="2479190" y="3280134"/>
            <a:ext cx="710169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680984-2DC0-4FD4-B0C1-73976AB7B1DC}"/>
              </a:ext>
            </a:extLst>
          </p:cNvPr>
          <p:cNvSpPr txBox="1"/>
          <p:nvPr/>
        </p:nvSpPr>
        <p:spPr>
          <a:xfrm>
            <a:off x="1143323" y="832799"/>
            <a:ext cx="929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3.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giáp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662F28-B784-42C7-8E35-CE0AB780D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523" y="1625349"/>
            <a:ext cx="851524" cy="707886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id="{47EDCCD9-1A9C-4B7E-8751-70FF96627454}"/>
              </a:ext>
            </a:extLst>
          </p:cNvPr>
          <p:cNvSpPr txBox="1"/>
          <p:nvPr/>
        </p:nvSpPr>
        <p:spPr>
          <a:xfrm>
            <a:off x="2452047" y="1625349"/>
            <a:ext cx="7819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Băng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Ấn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A2155D-6489-4C42-AE54-E84FFB25F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803" y="2473147"/>
            <a:ext cx="851524" cy="707886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8ED9FEEE-F174-4A1F-B567-12B5FDA36391}"/>
              </a:ext>
            </a:extLst>
          </p:cNvPr>
          <p:cNvSpPr txBox="1"/>
          <p:nvPr/>
        </p:nvSpPr>
        <p:spPr>
          <a:xfrm>
            <a:off x="2421567" y="2473147"/>
            <a:ext cx="801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Bình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F2082FD1-5235-4E3C-A8F5-AC9FC39AC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5283" y="3320945"/>
            <a:ext cx="851524" cy="707886"/>
          </a:xfrm>
          <a:prstGeom prst="rect">
            <a:avLst/>
          </a:prstGeom>
        </p:spPr>
      </p:pic>
      <p:sp>
        <p:nvSpPr>
          <p:cNvPr id="21" name="文本框 14">
            <a:extLst>
              <a:ext uri="{FF2B5EF4-FFF2-40B4-BE49-F238E27FC236}">
                <a16:creationId xmlns:a16="http://schemas.microsoft.com/office/drawing/2014/main" id="{38AE3FFD-A8E6-4E6F-9D9F-F93F7FB28653}"/>
              </a:ext>
            </a:extLst>
          </p:cNvPr>
          <p:cNvSpPr txBox="1"/>
          <p:nvPr/>
        </p:nvSpPr>
        <p:spPr>
          <a:xfrm>
            <a:off x="2452047" y="3320945"/>
            <a:ext cx="733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Ấn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859764-118D-47E6-B27B-BA490F102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523" y="4168743"/>
            <a:ext cx="851524" cy="707886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DDB66195-0020-4D49-A906-1EF0E624017C}"/>
              </a:ext>
            </a:extLst>
          </p:cNvPr>
          <p:cNvSpPr txBox="1"/>
          <p:nvPr/>
        </p:nvSpPr>
        <p:spPr>
          <a:xfrm>
            <a:off x="2467287" y="4168743"/>
            <a:ext cx="8901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Bình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Băng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30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D1F20-3746-4AE2-BD76-7460E85B1171}"/>
              </a:ext>
            </a:extLst>
          </p:cNvPr>
          <p:cNvSpPr/>
          <p:nvPr/>
        </p:nvSpPr>
        <p:spPr>
          <a:xfrm>
            <a:off x="4387527" y="4208751"/>
            <a:ext cx="402495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680984-2DC0-4FD4-B0C1-73976AB7B1DC}"/>
              </a:ext>
            </a:extLst>
          </p:cNvPr>
          <p:cNvSpPr txBox="1"/>
          <p:nvPr/>
        </p:nvSpPr>
        <p:spPr>
          <a:xfrm>
            <a:off x="883920" y="832799"/>
            <a:ext cx="10043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4.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nông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nghiệp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gì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662F28-B784-42C7-8E35-CE0AB780D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1665357"/>
            <a:ext cx="851524" cy="707886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id="{47EDCCD9-1A9C-4B7E-8751-70FF96627454}"/>
              </a:ext>
            </a:extLst>
          </p:cNvPr>
          <p:cNvSpPr txBox="1"/>
          <p:nvPr/>
        </p:nvSpPr>
        <p:spPr>
          <a:xfrm>
            <a:off x="4372287" y="1665357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Lúa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mì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lúa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gạo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A2155D-6489-4C42-AE54-E84FFB25F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043" y="2513155"/>
            <a:ext cx="851524" cy="707886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8ED9FEEE-F174-4A1F-B567-12B5FDA36391}"/>
              </a:ext>
            </a:extLst>
          </p:cNvPr>
          <p:cNvSpPr txBox="1"/>
          <p:nvPr/>
        </p:nvSpPr>
        <p:spPr>
          <a:xfrm>
            <a:off x="4341807" y="2513155"/>
            <a:ext cx="5808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Lúa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gạo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phê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082FD1-5235-4E3C-A8F5-AC9FC39AC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523" y="3360953"/>
            <a:ext cx="851524" cy="707886"/>
          </a:xfrm>
          <a:prstGeom prst="rect">
            <a:avLst/>
          </a:prstGeom>
        </p:spPr>
      </p:pic>
      <p:sp>
        <p:nvSpPr>
          <p:cNvPr id="21" name="文本框 14">
            <a:extLst>
              <a:ext uri="{FF2B5EF4-FFF2-40B4-BE49-F238E27FC236}">
                <a16:creationId xmlns:a16="http://schemas.microsoft.com/office/drawing/2014/main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78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Chăn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nuôi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bò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2" name="Picture 21">
            <a:hlinkClick r:id="rId5" action="ppaction://hlinksldjump"/>
            <a:extLst>
              <a:ext uri="{FF2B5EF4-FFF2-40B4-BE49-F238E27FC236}">
                <a16:creationId xmlns:a16="http://schemas.microsoft.com/office/drawing/2014/main" id="{CD859764-118D-47E6-B27B-BA490F102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4208751"/>
            <a:ext cx="851524" cy="707886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939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B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C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đúng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96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  <p:bldP spid="19" grpId="0"/>
      <p:bldP spid="21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1800</TotalTime>
  <Words>878</Words>
  <Application>Microsoft Office PowerPoint</Application>
  <PresentationFormat>Widescreen</PresentationFormat>
  <Paragraphs>129</Paragraphs>
  <Slides>37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Calibri</vt:lpstr>
      <vt:lpstr>Cambria Math</vt:lpstr>
      <vt:lpstr>Edwardian Script ITC</vt:lpstr>
      <vt:lpstr>iCiel Bambola</vt:lpstr>
      <vt:lpstr>UTM Aristote</vt:lpstr>
      <vt:lpstr>UTM Diana</vt:lpstr>
      <vt:lpstr>UTM Scriptina KT</vt:lpstr>
      <vt:lpstr>UTM ViceroyJF</vt:lpstr>
      <vt:lpstr>UTM Zirkon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Phương Phan</cp:lastModifiedBy>
  <cp:revision>108</cp:revision>
  <dcterms:created xsi:type="dcterms:W3CDTF">2017-08-18T03:02:00Z</dcterms:created>
  <dcterms:modified xsi:type="dcterms:W3CDTF">2022-04-29T05:09:17Z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